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5243" r:id="rId2"/>
    <p:sldId id="256" r:id="rId3"/>
    <p:sldId id="258" r:id="rId4"/>
    <p:sldId id="257" r:id="rId5"/>
    <p:sldId id="259" r:id="rId6"/>
    <p:sldId id="260" r:id="rId7"/>
    <p:sldId id="262" r:id="rId8"/>
    <p:sldId id="261" r:id="rId9"/>
    <p:sldId id="263" r:id="rId10"/>
    <p:sldId id="5248" r:id="rId11"/>
    <p:sldId id="5244" r:id="rId12"/>
    <p:sldId id="5245" r:id="rId13"/>
    <p:sldId id="5246" r:id="rId14"/>
    <p:sldId id="5247" r:id="rId1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E34F39-8D29-4BA2-9311-FE3387FF1553}" v="20" dt="2023-04-26T09:55:41.8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3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rbara Mayoral Santamaria" userId="07749a68-3824-4c2b-b6c5-5d0096d41c38" providerId="ADAL" clId="{11E34F39-8D29-4BA2-9311-FE3387FF1553}"/>
    <pc:docChg chg="undo custSel addSld delSld modSld sldOrd">
      <pc:chgData name="Barbara Mayoral Santamaria" userId="07749a68-3824-4c2b-b6c5-5d0096d41c38" providerId="ADAL" clId="{11E34F39-8D29-4BA2-9311-FE3387FF1553}" dt="2023-04-26T09:55:49.247" v="394" actId="20577"/>
      <pc:docMkLst>
        <pc:docMk/>
      </pc:docMkLst>
      <pc:sldChg chg="addSp delSp modSp mod setBg">
        <pc:chgData name="Barbara Mayoral Santamaria" userId="07749a68-3824-4c2b-b6c5-5d0096d41c38" providerId="ADAL" clId="{11E34F39-8D29-4BA2-9311-FE3387FF1553}" dt="2023-04-26T09:51:55.774" v="285" actId="1035"/>
        <pc:sldMkLst>
          <pc:docMk/>
          <pc:sldMk cId="1320052486" sldId="262"/>
        </pc:sldMkLst>
        <pc:spChg chg="del">
          <ac:chgData name="Barbara Mayoral Santamaria" userId="07749a68-3824-4c2b-b6c5-5d0096d41c38" providerId="ADAL" clId="{11E34F39-8D29-4BA2-9311-FE3387FF1553}" dt="2023-04-26T09:50:29.184" v="192" actId="478"/>
          <ac:spMkLst>
            <pc:docMk/>
            <pc:sldMk cId="1320052486" sldId="262"/>
            <ac:spMk id="2" creationId="{DD1D2C1B-D95A-8F67-C9FF-350DB08E135E}"/>
          </ac:spMkLst>
        </pc:spChg>
        <pc:spChg chg="add mod">
          <ac:chgData name="Barbara Mayoral Santamaria" userId="07749a68-3824-4c2b-b6c5-5d0096d41c38" providerId="ADAL" clId="{11E34F39-8D29-4BA2-9311-FE3387FF1553}" dt="2023-04-26T09:51:00.399" v="203" actId="1035"/>
          <ac:spMkLst>
            <pc:docMk/>
            <pc:sldMk cId="1320052486" sldId="262"/>
            <ac:spMk id="5" creationId="{026BB333-2022-878D-67AD-03E02878242B}"/>
          </ac:spMkLst>
        </pc:spChg>
        <pc:spChg chg="add mod">
          <ac:chgData name="Barbara Mayoral Santamaria" userId="07749a68-3824-4c2b-b6c5-5d0096d41c38" providerId="ADAL" clId="{11E34F39-8D29-4BA2-9311-FE3387FF1553}" dt="2023-04-26T09:51:20.935" v="207" actId="1035"/>
          <ac:spMkLst>
            <pc:docMk/>
            <pc:sldMk cId="1320052486" sldId="262"/>
            <ac:spMk id="6" creationId="{EB1906DB-C256-78A9-1E2F-6C2E69B0EC65}"/>
          </ac:spMkLst>
        </pc:spChg>
        <pc:spChg chg="add mod">
          <ac:chgData name="Barbara Mayoral Santamaria" userId="07749a68-3824-4c2b-b6c5-5d0096d41c38" providerId="ADAL" clId="{11E34F39-8D29-4BA2-9311-FE3387FF1553}" dt="2023-04-26T09:51:55.774" v="285" actId="1035"/>
          <ac:spMkLst>
            <pc:docMk/>
            <pc:sldMk cId="1320052486" sldId="262"/>
            <ac:spMk id="7" creationId="{45920F36-470E-0B4B-3EF7-25FA72ED181E}"/>
          </ac:spMkLst>
        </pc:spChg>
        <pc:spChg chg="add">
          <ac:chgData name="Barbara Mayoral Santamaria" userId="07749a68-3824-4c2b-b6c5-5d0096d41c38" providerId="ADAL" clId="{11E34F39-8D29-4BA2-9311-FE3387FF1553}" dt="2023-04-26T09:50:32.906" v="194" actId="26606"/>
          <ac:spMkLst>
            <pc:docMk/>
            <pc:sldMk cId="1320052486" sldId="262"/>
            <ac:spMk id="9" creationId="{42A4FC2C-047E-45A5-965D-8E1E3BF09BC6}"/>
          </ac:spMkLst>
        </pc:spChg>
        <pc:picChg chg="add mod modCrop">
          <ac:chgData name="Barbara Mayoral Santamaria" userId="07749a68-3824-4c2b-b6c5-5d0096d41c38" providerId="ADAL" clId="{11E34F39-8D29-4BA2-9311-FE3387FF1553}" dt="2023-04-26T09:51:49.289" v="258" actId="1076"/>
          <ac:picMkLst>
            <pc:docMk/>
            <pc:sldMk cId="1320052486" sldId="262"/>
            <ac:picMk id="4" creationId="{FDB0B1F7-1805-2AEB-D8C6-3BCB1489999F}"/>
          </ac:picMkLst>
        </pc:picChg>
      </pc:sldChg>
      <pc:sldChg chg="addSp delSp modSp mod setBg">
        <pc:chgData name="Barbara Mayoral Santamaria" userId="07749a68-3824-4c2b-b6c5-5d0096d41c38" providerId="ADAL" clId="{11E34F39-8D29-4BA2-9311-FE3387FF1553}" dt="2023-04-26T09:54:30.263" v="340" actId="20577"/>
        <pc:sldMkLst>
          <pc:docMk/>
          <pc:sldMk cId="3220169603" sldId="263"/>
        </pc:sldMkLst>
        <pc:spChg chg="del">
          <ac:chgData name="Barbara Mayoral Santamaria" userId="07749a68-3824-4c2b-b6c5-5d0096d41c38" providerId="ADAL" clId="{11E34F39-8D29-4BA2-9311-FE3387FF1553}" dt="2023-04-26T09:52:02.591" v="286" actId="478"/>
          <ac:spMkLst>
            <pc:docMk/>
            <pc:sldMk cId="3220169603" sldId="263"/>
            <ac:spMk id="2" creationId="{DD1D2C1B-D95A-8F67-C9FF-350DB08E135E}"/>
          </ac:spMkLst>
        </pc:spChg>
        <pc:spChg chg="add mod">
          <ac:chgData name="Barbara Mayoral Santamaria" userId="07749a68-3824-4c2b-b6c5-5d0096d41c38" providerId="ADAL" clId="{11E34F39-8D29-4BA2-9311-FE3387FF1553}" dt="2023-04-26T09:52:40.243" v="290"/>
          <ac:spMkLst>
            <pc:docMk/>
            <pc:sldMk cId="3220169603" sldId="263"/>
            <ac:spMk id="5" creationId="{50A9184E-FE43-B8CF-F158-4DAC24FA1864}"/>
          </ac:spMkLst>
        </pc:spChg>
        <pc:spChg chg="add mod">
          <ac:chgData name="Barbara Mayoral Santamaria" userId="07749a68-3824-4c2b-b6c5-5d0096d41c38" providerId="ADAL" clId="{11E34F39-8D29-4BA2-9311-FE3387FF1553}" dt="2023-04-26T09:54:30.263" v="340" actId="20577"/>
          <ac:spMkLst>
            <pc:docMk/>
            <pc:sldMk cId="3220169603" sldId="263"/>
            <ac:spMk id="6" creationId="{A890150A-A41C-878C-EB70-E019DE586F81}"/>
          </ac:spMkLst>
        </pc:spChg>
        <pc:spChg chg="add mod">
          <ac:chgData name="Barbara Mayoral Santamaria" userId="07749a68-3824-4c2b-b6c5-5d0096d41c38" providerId="ADAL" clId="{11E34F39-8D29-4BA2-9311-FE3387FF1553}" dt="2023-04-26T09:53:16.512" v="324" actId="1036"/>
          <ac:spMkLst>
            <pc:docMk/>
            <pc:sldMk cId="3220169603" sldId="263"/>
            <ac:spMk id="7" creationId="{586D7D5C-DD05-53E4-B0E4-D8F362594F71}"/>
          </ac:spMkLst>
        </pc:spChg>
        <pc:spChg chg="add">
          <ac:chgData name="Barbara Mayoral Santamaria" userId="07749a68-3824-4c2b-b6c5-5d0096d41c38" providerId="ADAL" clId="{11E34F39-8D29-4BA2-9311-FE3387FF1553}" dt="2023-04-26T09:52:18.683" v="288" actId="26606"/>
          <ac:spMkLst>
            <pc:docMk/>
            <pc:sldMk cId="3220169603" sldId="263"/>
            <ac:spMk id="9" creationId="{42A4FC2C-047E-45A5-965D-8E1E3BF09BC6}"/>
          </ac:spMkLst>
        </pc:spChg>
        <pc:picChg chg="add mod modCrop">
          <ac:chgData name="Barbara Mayoral Santamaria" userId="07749a68-3824-4c2b-b6c5-5d0096d41c38" providerId="ADAL" clId="{11E34F39-8D29-4BA2-9311-FE3387FF1553}" dt="2023-04-26T09:52:27.992" v="289" actId="18131"/>
          <ac:picMkLst>
            <pc:docMk/>
            <pc:sldMk cId="3220169603" sldId="263"/>
            <ac:picMk id="4" creationId="{8AD1879C-BEE5-5F91-F001-AD91C983EEB8}"/>
          </ac:picMkLst>
        </pc:picChg>
      </pc:sldChg>
      <pc:sldChg chg="addSp modSp new mod ord setBg">
        <pc:chgData name="Barbara Mayoral Santamaria" userId="07749a68-3824-4c2b-b6c5-5d0096d41c38" providerId="ADAL" clId="{11E34F39-8D29-4BA2-9311-FE3387FF1553}" dt="2023-04-26T09:46:18.474" v="62" actId="1035"/>
        <pc:sldMkLst>
          <pc:docMk/>
          <pc:sldMk cId="4239473868" sldId="5244"/>
        </pc:sldMkLst>
        <pc:spChg chg="add mod">
          <ac:chgData name="Barbara Mayoral Santamaria" userId="07749a68-3824-4c2b-b6c5-5d0096d41c38" providerId="ADAL" clId="{11E34F39-8D29-4BA2-9311-FE3387FF1553}" dt="2023-04-26T09:46:02.442" v="33" actId="1036"/>
          <ac:spMkLst>
            <pc:docMk/>
            <pc:sldMk cId="4239473868" sldId="5244"/>
            <ac:spMk id="4" creationId="{2341FE07-BD8E-E8DB-6791-05D5C9AFA225}"/>
          </ac:spMkLst>
        </pc:spChg>
        <pc:spChg chg="add mod">
          <ac:chgData name="Barbara Mayoral Santamaria" userId="07749a68-3824-4c2b-b6c5-5d0096d41c38" providerId="ADAL" clId="{11E34F39-8D29-4BA2-9311-FE3387FF1553}" dt="2023-04-26T09:46:18.474" v="62" actId="1035"/>
          <ac:spMkLst>
            <pc:docMk/>
            <pc:sldMk cId="4239473868" sldId="5244"/>
            <ac:spMk id="5" creationId="{B2B2222E-B225-0B98-04A0-8ACA2373ECDA}"/>
          </ac:spMkLst>
        </pc:spChg>
        <pc:spChg chg="add">
          <ac:chgData name="Barbara Mayoral Santamaria" userId="07749a68-3824-4c2b-b6c5-5d0096d41c38" providerId="ADAL" clId="{11E34F39-8D29-4BA2-9311-FE3387FF1553}" dt="2023-04-26T09:45:47.294" v="4" actId="26606"/>
          <ac:spMkLst>
            <pc:docMk/>
            <pc:sldMk cId="4239473868" sldId="5244"/>
            <ac:spMk id="8" creationId="{42A4FC2C-047E-45A5-965D-8E1E3BF09BC6}"/>
          </ac:spMkLst>
        </pc:spChg>
        <pc:picChg chg="add mod">
          <ac:chgData name="Barbara Mayoral Santamaria" userId="07749a68-3824-4c2b-b6c5-5d0096d41c38" providerId="ADAL" clId="{11E34F39-8D29-4BA2-9311-FE3387FF1553}" dt="2023-04-26T09:45:47.294" v="4" actId="26606"/>
          <ac:picMkLst>
            <pc:docMk/>
            <pc:sldMk cId="4239473868" sldId="5244"/>
            <ac:picMk id="3" creationId="{E7255BE8-66C6-CCDA-FDB8-C303C4C8F922}"/>
          </ac:picMkLst>
        </pc:picChg>
      </pc:sldChg>
      <pc:sldChg chg="addSp delSp modSp add mod setBg">
        <pc:chgData name="Barbara Mayoral Santamaria" userId="07749a68-3824-4c2b-b6c5-5d0096d41c38" providerId="ADAL" clId="{11E34F39-8D29-4BA2-9311-FE3387FF1553}" dt="2023-04-26T09:55:49.247" v="394" actId="20577"/>
        <pc:sldMkLst>
          <pc:docMk/>
          <pc:sldMk cId="1636538279" sldId="5245"/>
        </pc:sldMkLst>
        <pc:spChg chg="del mod">
          <ac:chgData name="Barbara Mayoral Santamaria" userId="07749a68-3824-4c2b-b6c5-5d0096d41c38" providerId="ADAL" clId="{11E34F39-8D29-4BA2-9311-FE3387FF1553}" dt="2023-04-26T09:54:48.521" v="343" actId="478"/>
          <ac:spMkLst>
            <pc:docMk/>
            <pc:sldMk cId="1636538279" sldId="5245"/>
            <ac:spMk id="2" creationId="{DD1D2C1B-D95A-8F67-C9FF-350DB08E135E}"/>
          </ac:spMkLst>
        </pc:spChg>
        <pc:spChg chg="add mod">
          <ac:chgData name="Barbara Mayoral Santamaria" userId="07749a68-3824-4c2b-b6c5-5d0096d41c38" providerId="ADAL" clId="{11E34F39-8D29-4BA2-9311-FE3387FF1553}" dt="2023-04-26T09:55:16.672" v="349"/>
          <ac:spMkLst>
            <pc:docMk/>
            <pc:sldMk cId="1636538279" sldId="5245"/>
            <ac:spMk id="5" creationId="{868B8C5F-553A-8768-FE1C-A5E21CF7B12C}"/>
          </ac:spMkLst>
        </pc:spChg>
        <pc:spChg chg="add mod">
          <ac:chgData name="Barbara Mayoral Santamaria" userId="07749a68-3824-4c2b-b6c5-5d0096d41c38" providerId="ADAL" clId="{11E34F39-8D29-4BA2-9311-FE3387FF1553}" dt="2023-04-26T09:55:32.792" v="385" actId="1035"/>
          <ac:spMkLst>
            <pc:docMk/>
            <pc:sldMk cId="1636538279" sldId="5245"/>
            <ac:spMk id="6" creationId="{F7B073E4-DAA7-7BD9-5A5D-CC0C2147CC09}"/>
          </ac:spMkLst>
        </pc:spChg>
        <pc:spChg chg="add mod">
          <ac:chgData name="Barbara Mayoral Santamaria" userId="07749a68-3824-4c2b-b6c5-5d0096d41c38" providerId="ADAL" clId="{11E34F39-8D29-4BA2-9311-FE3387FF1553}" dt="2023-04-26T09:55:49.247" v="394" actId="20577"/>
          <ac:spMkLst>
            <pc:docMk/>
            <pc:sldMk cId="1636538279" sldId="5245"/>
            <ac:spMk id="7" creationId="{9E50CBFE-C29F-B387-52CD-74AA2C0D2DC5}"/>
          </ac:spMkLst>
        </pc:spChg>
        <pc:spChg chg="add">
          <ac:chgData name="Barbara Mayoral Santamaria" userId="07749a68-3824-4c2b-b6c5-5d0096d41c38" providerId="ADAL" clId="{11E34F39-8D29-4BA2-9311-FE3387FF1553}" dt="2023-04-26T09:55:03.692" v="345" actId="26606"/>
          <ac:spMkLst>
            <pc:docMk/>
            <pc:sldMk cId="1636538279" sldId="5245"/>
            <ac:spMk id="9" creationId="{42A4FC2C-047E-45A5-965D-8E1E3BF09BC6}"/>
          </ac:spMkLst>
        </pc:spChg>
        <pc:picChg chg="add mod modCrop">
          <ac:chgData name="Barbara Mayoral Santamaria" userId="07749a68-3824-4c2b-b6c5-5d0096d41c38" providerId="ADAL" clId="{11E34F39-8D29-4BA2-9311-FE3387FF1553}" dt="2023-04-26T09:55:10.441" v="348" actId="18131"/>
          <ac:picMkLst>
            <pc:docMk/>
            <pc:sldMk cId="1636538279" sldId="5245"/>
            <ac:picMk id="4" creationId="{1699241B-BA22-31A7-4710-90D4A9980BC2}"/>
          </ac:picMkLst>
        </pc:picChg>
      </pc:sldChg>
      <pc:sldChg chg="addSp delSp modSp new mod setBg">
        <pc:chgData name="Barbara Mayoral Santamaria" userId="07749a68-3824-4c2b-b6c5-5d0096d41c38" providerId="ADAL" clId="{11E34F39-8D29-4BA2-9311-FE3387FF1553}" dt="2023-04-26T09:49:13.812" v="132"/>
        <pc:sldMkLst>
          <pc:docMk/>
          <pc:sldMk cId="1031492177" sldId="5246"/>
        </pc:sldMkLst>
        <pc:spChg chg="add mod">
          <ac:chgData name="Barbara Mayoral Santamaria" userId="07749a68-3824-4c2b-b6c5-5d0096d41c38" providerId="ADAL" clId="{11E34F39-8D29-4BA2-9311-FE3387FF1553}" dt="2023-04-26T09:47:28.873" v="110" actId="1037"/>
          <ac:spMkLst>
            <pc:docMk/>
            <pc:sldMk cId="1031492177" sldId="5246"/>
            <ac:spMk id="4" creationId="{15063D15-EF50-34AB-5C15-3E5460591843}"/>
          </ac:spMkLst>
        </pc:spChg>
        <pc:spChg chg="add mod">
          <ac:chgData name="Barbara Mayoral Santamaria" userId="07749a68-3824-4c2b-b6c5-5d0096d41c38" providerId="ADAL" clId="{11E34F39-8D29-4BA2-9311-FE3387FF1553}" dt="2023-04-26T09:47:41.879" v="128" actId="1035"/>
          <ac:spMkLst>
            <pc:docMk/>
            <pc:sldMk cId="1031492177" sldId="5246"/>
            <ac:spMk id="5" creationId="{98D5D35C-FAD1-2F82-D6C8-F5D5E624909C}"/>
          </ac:spMkLst>
        </pc:spChg>
        <pc:spChg chg="add del mod">
          <ac:chgData name="Barbara Mayoral Santamaria" userId="07749a68-3824-4c2b-b6c5-5d0096d41c38" providerId="ADAL" clId="{11E34F39-8D29-4BA2-9311-FE3387FF1553}" dt="2023-04-26T09:49:13.812" v="132"/>
          <ac:spMkLst>
            <pc:docMk/>
            <pc:sldMk cId="1031492177" sldId="5246"/>
            <ac:spMk id="6" creationId="{7D99DB8A-5B8E-7147-A535-A4D57303C9FB}"/>
          </ac:spMkLst>
        </pc:spChg>
        <pc:spChg chg="add">
          <ac:chgData name="Barbara Mayoral Santamaria" userId="07749a68-3824-4c2b-b6c5-5d0096d41c38" providerId="ADAL" clId="{11E34F39-8D29-4BA2-9311-FE3387FF1553}" dt="2023-04-26T09:47:02.140" v="73" actId="26606"/>
          <ac:spMkLst>
            <pc:docMk/>
            <pc:sldMk cId="1031492177" sldId="5246"/>
            <ac:spMk id="8" creationId="{42A4FC2C-047E-45A5-965D-8E1E3BF09BC6}"/>
          </ac:spMkLst>
        </pc:spChg>
        <pc:picChg chg="add mod modCrop">
          <ac:chgData name="Barbara Mayoral Santamaria" userId="07749a68-3824-4c2b-b6c5-5d0096d41c38" providerId="ADAL" clId="{11E34F39-8D29-4BA2-9311-FE3387FF1553}" dt="2023-04-26T09:47:14.138" v="74" actId="18131"/>
          <ac:picMkLst>
            <pc:docMk/>
            <pc:sldMk cId="1031492177" sldId="5246"/>
            <ac:picMk id="3" creationId="{0E4ABC27-A097-ED18-4BE4-7A33DADEAF02}"/>
          </ac:picMkLst>
        </pc:picChg>
      </pc:sldChg>
      <pc:sldChg chg="modSp add mod">
        <pc:chgData name="Barbara Mayoral Santamaria" userId="07749a68-3824-4c2b-b6c5-5d0096d41c38" providerId="ADAL" clId="{11E34F39-8D29-4BA2-9311-FE3387FF1553}" dt="2023-04-26T09:49:36.463" v="191" actId="20577"/>
        <pc:sldMkLst>
          <pc:docMk/>
          <pc:sldMk cId="136183628" sldId="5247"/>
        </pc:sldMkLst>
        <pc:spChg chg="mod">
          <ac:chgData name="Barbara Mayoral Santamaria" userId="07749a68-3824-4c2b-b6c5-5d0096d41c38" providerId="ADAL" clId="{11E34F39-8D29-4BA2-9311-FE3387FF1553}" dt="2023-04-26T09:49:36.463" v="191" actId="20577"/>
          <ac:spMkLst>
            <pc:docMk/>
            <pc:sldMk cId="136183628" sldId="5247"/>
            <ac:spMk id="6" creationId="{17C50F8A-AEEF-6C1B-AFB8-DEC83AF20EAB}"/>
          </ac:spMkLst>
        </pc:spChg>
      </pc:sldChg>
      <pc:sldChg chg="new del">
        <pc:chgData name="Barbara Mayoral Santamaria" userId="07749a68-3824-4c2b-b6c5-5d0096d41c38" providerId="ADAL" clId="{11E34F39-8D29-4BA2-9311-FE3387FF1553}" dt="2023-04-26T09:48:23.819" v="130" actId="47"/>
        <pc:sldMkLst>
          <pc:docMk/>
          <pc:sldMk cId="4130571843" sldId="5247"/>
        </pc:sldMkLst>
      </pc:sldChg>
      <pc:sldChg chg="addSp modSp new mod setBg">
        <pc:chgData name="Barbara Mayoral Santamaria" userId="07749a68-3824-4c2b-b6c5-5d0096d41c38" providerId="ADAL" clId="{11E34F39-8D29-4BA2-9311-FE3387FF1553}" dt="2023-04-26T09:54:38.642" v="342" actId="20577"/>
        <pc:sldMkLst>
          <pc:docMk/>
          <pc:sldMk cId="816039223" sldId="5248"/>
        </pc:sldMkLst>
        <pc:spChg chg="add mod">
          <ac:chgData name="Barbara Mayoral Santamaria" userId="07749a68-3824-4c2b-b6c5-5d0096d41c38" providerId="ADAL" clId="{11E34F39-8D29-4BA2-9311-FE3387FF1553}" dt="2023-04-26T09:54:12.585" v="331"/>
          <ac:spMkLst>
            <pc:docMk/>
            <pc:sldMk cId="816039223" sldId="5248"/>
            <ac:spMk id="4" creationId="{E0817F17-2B41-E788-9A04-ED00CD388788}"/>
          </ac:spMkLst>
        </pc:spChg>
        <pc:spChg chg="add mod">
          <ac:chgData name="Barbara Mayoral Santamaria" userId="07749a68-3824-4c2b-b6c5-5d0096d41c38" providerId="ADAL" clId="{11E34F39-8D29-4BA2-9311-FE3387FF1553}" dt="2023-04-26T09:54:25.727" v="339" actId="1036"/>
          <ac:spMkLst>
            <pc:docMk/>
            <pc:sldMk cId="816039223" sldId="5248"/>
            <ac:spMk id="5" creationId="{FB62D6C0-03A1-9714-9E8A-051F04576E5E}"/>
          </ac:spMkLst>
        </pc:spChg>
        <pc:spChg chg="add mod">
          <ac:chgData name="Barbara Mayoral Santamaria" userId="07749a68-3824-4c2b-b6c5-5d0096d41c38" providerId="ADAL" clId="{11E34F39-8D29-4BA2-9311-FE3387FF1553}" dt="2023-04-26T09:54:38.642" v="342" actId="20577"/>
          <ac:spMkLst>
            <pc:docMk/>
            <pc:sldMk cId="816039223" sldId="5248"/>
            <ac:spMk id="6" creationId="{56A21CE8-A661-666B-97AC-08387354FB17}"/>
          </ac:spMkLst>
        </pc:spChg>
        <pc:spChg chg="add">
          <ac:chgData name="Barbara Mayoral Santamaria" userId="07749a68-3824-4c2b-b6c5-5d0096d41c38" providerId="ADAL" clId="{11E34F39-8D29-4BA2-9311-FE3387FF1553}" dt="2023-04-26T09:53:55.098" v="327" actId="26606"/>
          <ac:spMkLst>
            <pc:docMk/>
            <pc:sldMk cId="816039223" sldId="5248"/>
            <ac:spMk id="8" creationId="{42A4FC2C-047E-45A5-965D-8E1E3BF09BC6}"/>
          </ac:spMkLst>
        </pc:spChg>
        <pc:picChg chg="add mod modCrop">
          <ac:chgData name="Barbara Mayoral Santamaria" userId="07749a68-3824-4c2b-b6c5-5d0096d41c38" providerId="ADAL" clId="{11E34F39-8D29-4BA2-9311-FE3387FF1553}" dt="2023-04-26T09:54:06.408" v="330" actId="18131"/>
          <ac:picMkLst>
            <pc:docMk/>
            <pc:sldMk cId="816039223" sldId="5248"/>
            <ac:picMk id="3" creationId="{2FF02834-9FFA-F900-11D9-A7F505C5A5C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capçaler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Contenidor de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BB50D-7526-450E-9BF7-7BFD74E667C9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4" name="Contenidor d'imatge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Contenidor de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6" name="Contenidor de peu de pà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Conteni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104A1B-EC26-4719-98BC-41B6B9964C0B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1598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2AF9A2-0529-0044-803C-FBD91743F2A6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638990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'imatge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Contenidor de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Conteni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2AF9A2-0529-0044-803C-FBD91743F2A6}" type="slidenum">
              <a:rPr lang="ca-ES" smtClean="0"/>
              <a:t>14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638990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ED62AD3F-EC7E-4696-DF38-CF23A5E8AC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Subtítol 2">
            <a:extLst>
              <a:ext uri="{FF2B5EF4-FFF2-40B4-BE49-F238E27FC236}">
                <a16:creationId xmlns:a16="http://schemas.microsoft.com/office/drawing/2014/main" id="{C564BF1B-3955-6199-69A3-44CB286A57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a-ES"/>
              <a:t>Feu clic aquí per editar l'estil de subtítols del patró</a:t>
            </a:r>
            <a:endParaRPr lang="es-ES"/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249C144F-3F42-8732-3324-15662FC00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E9BB6D36-96B6-CD41-9759-E34852ED5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8045A081-82AE-9A4D-3752-3AFE0EF52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0659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ol i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F260297C-C5E6-32AD-AC0C-081BBA73D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976DA263-3397-033C-075D-D2035B408C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13FFF783-3577-D9D0-F3BD-6875AEEAA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1590DB76-4726-D47D-1B32-E3C5602D1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AD8D6680-5BA5-62DA-1BB4-5BB989145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3518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pçalera de la sec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8CDFFCD1-F30A-D62E-168B-D77510464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27091D5A-FBB4-BB30-BDEE-A361A5221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B2AC5178-F744-4418-5D55-C619A1EC5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2EE60D79-2B54-8D52-DCDE-8751BD71E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98A59017-B53B-A310-132C-C0A005326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4262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c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C5D45BE6-2B7D-E00B-91FB-33CAA3464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EA16C0C2-2C8B-D3E5-A778-256A9D5417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4" name="Contenidor de contingut 3">
            <a:extLst>
              <a:ext uri="{FF2B5EF4-FFF2-40B4-BE49-F238E27FC236}">
                <a16:creationId xmlns:a16="http://schemas.microsoft.com/office/drawing/2014/main" id="{18280858-2CE5-CA1C-7CF8-6523CD116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CF66F64B-D666-04A5-FB7D-BF7D34134F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B544E280-4ED5-22DF-FA8C-327DDF653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C9844C26-9E7A-998C-AC6E-B82D62D6F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0917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8755CC97-87C9-48F8-D270-ED8C78B83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B3CB37BA-3555-422C-96C8-727C9D0E41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4" name="Contenidor de contingut 3">
            <a:extLst>
              <a:ext uri="{FF2B5EF4-FFF2-40B4-BE49-F238E27FC236}">
                <a16:creationId xmlns:a16="http://schemas.microsoft.com/office/drawing/2014/main" id="{4F4740C2-75F3-CBEB-3473-8F3EBC3E08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5" name="Contenidor de text 4">
            <a:extLst>
              <a:ext uri="{FF2B5EF4-FFF2-40B4-BE49-F238E27FC236}">
                <a16:creationId xmlns:a16="http://schemas.microsoft.com/office/drawing/2014/main" id="{CF88916C-3A52-A222-95CF-FF896FE7A7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6" name="Contenidor de contingut 5">
            <a:extLst>
              <a:ext uri="{FF2B5EF4-FFF2-40B4-BE49-F238E27FC236}">
                <a16:creationId xmlns:a16="http://schemas.microsoft.com/office/drawing/2014/main" id="{FCFC7FF3-E7A7-ED7D-3CD3-1275E15507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7" name="Contenidor de data 6">
            <a:extLst>
              <a:ext uri="{FF2B5EF4-FFF2-40B4-BE49-F238E27FC236}">
                <a16:creationId xmlns:a16="http://schemas.microsoft.com/office/drawing/2014/main" id="{83A95A68-F656-2612-243B-E5F66F611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8" name="Contenidor de peu de pàgina 7">
            <a:extLst>
              <a:ext uri="{FF2B5EF4-FFF2-40B4-BE49-F238E27FC236}">
                <a16:creationId xmlns:a16="http://schemas.microsoft.com/office/drawing/2014/main" id="{75A77879-6A1C-5847-27C6-780562EAC3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Contenidor de número de diapositiva 8">
            <a:extLst>
              <a:ext uri="{FF2B5EF4-FFF2-40B4-BE49-F238E27FC236}">
                <a16:creationId xmlns:a16="http://schemas.microsoft.com/office/drawing/2014/main" id="{3C5DC952-1CC3-21E4-B249-FE2F106D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6827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omés tít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9DB2E8FA-BB6B-5B01-0405-A04CA6C14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data 2">
            <a:extLst>
              <a:ext uri="{FF2B5EF4-FFF2-40B4-BE49-F238E27FC236}">
                <a16:creationId xmlns:a16="http://schemas.microsoft.com/office/drawing/2014/main" id="{0FB2C2B0-547C-EB69-97BD-C168E7B7D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4" name="Contenidor de peu de pàgina 3">
            <a:extLst>
              <a:ext uri="{FF2B5EF4-FFF2-40B4-BE49-F238E27FC236}">
                <a16:creationId xmlns:a16="http://schemas.microsoft.com/office/drawing/2014/main" id="{9080E9BB-3E9F-C51B-8E62-EBAD4F32E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Contenidor de número de diapositiva 4">
            <a:extLst>
              <a:ext uri="{FF2B5EF4-FFF2-40B4-BE49-F238E27FC236}">
                <a16:creationId xmlns:a16="http://schemas.microsoft.com/office/drawing/2014/main" id="{B2C10A12-9524-98AB-769F-97AC1BB1D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1529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data 1">
            <a:extLst>
              <a:ext uri="{FF2B5EF4-FFF2-40B4-BE49-F238E27FC236}">
                <a16:creationId xmlns:a16="http://schemas.microsoft.com/office/drawing/2014/main" id="{835A88A2-8BBC-CCA7-D985-88D85B62B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3" name="Contenidor de peu de pàgina 2">
            <a:extLst>
              <a:ext uri="{FF2B5EF4-FFF2-40B4-BE49-F238E27FC236}">
                <a16:creationId xmlns:a16="http://schemas.microsoft.com/office/drawing/2014/main" id="{E186823D-AE03-CF3D-0B79-3AF17CE22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Contenidor de número de diapositiva 3">
            <a:extLst>
              <a:ext uri="{FF2B5EF4-FFF2-40B4-BE49-F238E27FC236}">
                <a16:creationId xmlns:a16="http://schemas.microsoft.com/office/drawing/2014/main" id="{D9D84393-3C23-FED7-7CD9-262A7B2E5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2526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ingut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D3430184-28A6-65EB-A3FC-3D17C5AEB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contingut 2">
            <a:extLst>
              <a:ext uri="{FF2B5EF4-FFF2-40B4-BE49-F238E27FC236}">
                <a16:creationId xmlns:a16="http://schemas.microsoft.com/office/drawing/2014/main" id="{E3C2540B-0F65-A2C3-1449-065E5EB70A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4" name="Contenidor de text 3">
            <a:extLst>
              <a:ext uri="{FF2B5EF4-FFF2-40B4-BE49-F238E27FC236}">
                <a16:creationId xmlns:a16="http://schemas.microsoft.com/office/drawing/2014/main" id="{7A24FECB-6F1A-1499-A1E8-2C71A32D3B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691D5D6D-97ED-05F5-E39E-5B2C0A264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3161BDB6-733F-8E08-6E71-FF3A9083D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DE7966FD-86E7-9E6E-E6D9-2A1135B2F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0665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tge amb l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C5D9DC3D-593C-1B1B-6F59-E1D202227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'imatge 2">
            <a:extLst>
              <a:ext uri="{FF2B5EF4-FFF2-40B4-BE49-F238E27FC236}">
                <a16:creationId xmlns:a16="http://schemas.microsoft.com/office/drawing/2014/main" id="{EBAC68DC-25D6-9C0C-064A-50AE062328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Contenidor de text 3">
            <a:extLst>
              <a:ext uri="{FF2B5EF4-FFF2-40B4-BE49-F238E27FC236}">
                <a16:creationId xmlns:a16="http://schemas.microsoft.com/office/drawing/2014/main" id="{A8177D0B-40BB-7875-53E8-838215A197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a-ES"/>
              <a:t>Feu clic per editar els estils del text del patró</a:t>
            </a:r>
          </a:p>
        </p:txBody>
      </p:sp>
      <p:sp>
        <p:nvSpPr>
          <p:cNvPr id="5" name="Contenidor de data 4">
            <a:extLst>
              <a:ext uri="{FF2B5EF4-FFF2-40B4-BE49-F238E27FC236}">
                <a16:creationId xmlns:a16="http://schemas.microsoft.com/office/drawing/2014/main" id="{DC9F4062-46AA-35B4-F533-249C3E10BB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6" name="Contenidor de peu de pàgina 5">
            <a:extLst>
              <a:ext uri="{FF2B5EF4-FFF2-40B4-BE49-F238E27FC236}">
                <a16:creationId xmlns:a16="http://schemas.microsoft.com/office/drawing/2014/main" id="{B09BC891-6701-56E1-4FAE-2FDE21DB0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Contenidor de número de diapositiva 6">
            <a:extLst>
              <a:ext uri="{FF2B5EF4-FFF2-40B4-BE49-F238E27FC236}">
                <a16:creationId xmlns:a16="http://schemas.microsoft.com/office/drawing/2014/main" id="{3D8A521B-ACAC-FA4E-A717-CF2D74456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08135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ol 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1">
            <a:extLst>
              <a:ext uri="{FF2B5EF4-FFF2-40B4-BE49-F238E27FC236}">
                <a16:creationId xmlns:a16="http://schemas.microsoft.com/office/drawing/2014/main" id="{B604BAD1-3CD1-60EB-FF42-8DAAF7E9D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text vertical 2">
            <a:extLst>
              <a:ext uri="{FF2B5EF4-FFF2-40B4-BE49-F238E27FC236}">
                <a16:creationId xmlns:a16="http://schemas.microsoft.com/office/drawing/2014/main" id="{ED233BD9-8246-393F-C456-09FE53A629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CE672A6E-4306-1162-01C9-B623C9924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20919405-02B8-50F2-09BF-CD2D02470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9199D684-B24E-B05D-9038-2D05498CB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1477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ol vertical 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ol vertical 1">
            <a:extLst>
              <a:ext uri="{FF2B5EF4-FFF2-40B4-BE49-F238E27FC236}">
                <a16:creationId xmlns:a16="http://schemas.microsoft.com/office/drawing/2014/main" id="{DD78606A-BEED-48B5-4D06-1EA7CD8EF7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text vertical 2">
            <a:extLst>
              <a:ext uri="{FF2B5EF4-FFF2-40B4-BE49-F238E27FC236}">
                <a16:creationId xmlns:a16="http://schemas.microsoft.com/office/drawing/2014/main" id="{D63E0A0D-00E5-14C7-DCC4-F4D3EA7324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2232DAC8-816F-75B1-40FF-57263D5F8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5E021F8C-6147-91A2-BA2E-760316674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0C77DE6E-2FCC-4045-B711-3527DE2CC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7575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idor de títol 1">
            <a:extLst>
              <a:ext uri="{FF2B5EF4-FFF2-40B4-BE49-F238E27FC236}">
                <a16:creationId xmlns:a16="http://schemas.microsoft.com/office/drawing/2014/main" id="{3E4A062B-192F-F733-3F0E-73AD37445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a-ES"/>
              <a:t>Feu clic aquí per editar l'estil</a:t>
            </a:r>
            <a:endParaRPr lang="es-ES"/>
          </a:p>
        </p:txBody>
      </p:sp>
      <p:sp>
        <p:nvSpPr>
          <p:cNvPr id="3" name="Contenidor de text 2">
            <a:extLst>
              <a:ext uri="{FF2B5EF4-FFF2-40B4-BE49-F238E27FC236}">
                <a16:creationId xmlns:a16="http://schemas.microsoft.com/office/drawing/2014/main" id="{4AE05966-E0E6-4ED3-7FFE-FC9698557E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a-ES"/>
              <a:t>Feu clic per editar els estils del text del patró</a:t>
            </a:r>
          </a:p>
          <a:p>
            <a:pPr lvl="1"/>
            <a:r>
              <a:rPr lang="ca-ES"/>
              <a:t>Segon nivell</a:t>
            </a:r>
          </a:p>
          <a:p>
            <a:pPr lvl="2"/>
            <a:r>
              <a:rPr lang="ca-ES"/>
              <a:t>Tercer nivell</a:t>
            </a:r>
          </a:p>
          <a:p>
            <a:pPr lvl="3"/>
            <a:r>
              <a:rPr lang="ca-ES"/>
              <a:t>Quart nivell</a:t>
            </a:r>
          </a:p>
          <a:p>
            <a:pPr lvl="4"/>
            <a:r>
              <a:rPr lang="ca-ES"/>
              <a:t>Cinquè nivell</a:t>
            </a:r>
            <a:endParaRPr lang="es-ES"/>
          </a:p>
        </p:txBody>
      </p:sp>
      <p:sp>
        <p:nvSpPr>
          <p:cNvPr id="4" name="Contenidor de data 3">
            <a:extLst>
              <a:ext uri="{FF2B5EF4-FFF2-40B4-BE49-F238E27FC236}">
                <a16:creationId xmlns:a16="http://schemas.microsoft.com/office/drawing/2014/main" id="{9C7ABA51-0FA7-23DA-32B6-993DC2F25F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C19C8-57BC-4D08-BF2A-EDAA1D287E72}" type="datetimeFigureOut">
              <a:rPr lang="es-ES" smtClean="0"/>
              <a:t>26/04/2023</a:t>
            </a:fld>
            <a:endParaRPr lang="es-ES"/>
          </a:p>
        </p:txBody>
      </p:sp>
      <p:sp>
        <p:nvSpPr>
          <p:cNvPr id="5" name="Contenidor de peu de pàgina 4">
            <a:extLst>
              <a:ext uri="{FF2B5EF4-FFF2-40B4-BE49-F238E27FC236}">
                <a16:creationId xmlns:a16="http://schemas.microsoft.com/office/drawing/2014/main" id="{77C33045-F061-15DC-3D98-1C8BE1A86C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Contenidor de número de diapositiva 5">
            <a:extLst>
              <a:ext uri="{FF2B5EF4-FFF2-40B4-BE49-F238E27FC236}">
                <a16:creationId xmlns:a16="http://schemas.microsoft.com/office/drawing/2014/main" id="{DB719B4C-788F-68ED-32B5-9BCE73AC82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474D1-05C0-4FC6-B1C2-1335C6F7B911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677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1806BB0-F1F1-5815-C3A7-30381CE5557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33C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F330F2E-56B5-E57C-F9BD-1E04469025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B3E4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áfico 6">
            <a:extLst>
              <a:ext uri="{FF2B5EF4-FFF2-40B4-BE49-F238E27FC236}">
                <a16:creationId xmlns:a16="http://schemas.microsoft.com/office/drawing/2014/main" id="{7195681E-7AE1-B0BA-E4CA-527C775377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9547" t="7773" r="45782" b="397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7C50F8A-AEEF-6C1B-AFB8-DEC83AF20EAB}"/>
              </a:ext>
            </a:extLst>
          </p:cNvPr>
          <p:cNvSpPr txBox="1"/>
          <p:nvPr/>
        </p:nvSpPr>
        <p:spPr>
          <a:xfrm>
            <a:off x="674370" y="5124391"/>
            <a:ext cx="1104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Captures de </a:t>
            </a:r>
            <a:r>
              <a:rPr lang="en-GB" sz="2400" dirty="0" err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pantalla</a:t>
            </a:r>
            <a:r>
              <a:rPr lang="en-GB" sz="2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 de la </a:t>
            </a:r>
            <a:r>
              <a:rPr lang="en-GB" sz="2400" dirty="0" err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plataforma</a:t>
            </a:r>
            <a:endParaRPr lang="en-GB" sz="2400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E5D1B1C-6AD3-7B33-2D0C-368521994BBF}"/>
              </a:ext>
            </a:extLst>
          </p:cNvPr>
          <p:cNvCxnSpPr>
            <a:cxnSpLocks/>
          </p:cNvCxnSpPr>
          <p:nvPr/>
        </p:nvCxnSpPr>
        <p:spPr>
          <a:xfrm>
            <a:off x="775136" y="5628794"/>
            <a:ext cx="1828799" cy="0"/>
          </a:xfrm>
          <a:prstGeom prst="line">
            <a:avLst/>
          </a:prstGeom>
          <a:ln w="19050">
            <a:solidFill>
              <a:srgbClr val="0BE5B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áfico 6">
            <a:extLst>
              <a:ext uri="{FF2B5EF4-FFF2-40B4-BE49-F238E27FC236}">
                <a16:creationId xmlns:a16="http://schemas.microsoft.com/office/drawing/2014/main" id="{2A2612EB-F901-1B3B-236B-78FC0DD019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b="31170"/>
          <a:stretch/>
        </p:blipFill>
        <p:spPr>
          <a:xfrm>
            <a:off x="-287748" y="3379304"/>
            <a:ext cx="6156534" cy="1576122"/>
          </a:xfrm>
          <a:prstGeom prst="rect">
            <a:avLst/>
          </a:prstGeom>
        </p:spPr>
      </p:pic>
      <p:pic>
        <p:nvPicPr>
          <p:cNvPr id="3" name="Imagen 2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044F41F-41C4-052C-D02C-376AE90B79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8968" y="484994"/>
            <a:ext cx="2753032" cy="58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5208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8" name="Imatge 7">
            <a:extLst>
              <a:ext uri="{FF2B5EF4-FFF2-40B4-BE49-F238E27FC236}">
                <a16:creationId xmlns:a16="http://schemas.microsoft.com/office/drawing/2014/main" id="{33C89897-F95A-CA59-5C72-7267A7586F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22" b="1182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36E2A76-50A8-7808-3219-4CE41780536A}"/>
              </a:ext>
            </a:extLst>
          </p:cNvPr>
          <p:cNvSpPr/>
          <p:nvPr/>
        </p:nvSpPr>
        <p:spPr>
          <a:xfrm>
            <a:off x="10581736" y="483079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BC10313-1F02-5AC1-ECE4-C08418F3E305}"/>
              </a:ext>
            </a:extLst>
          </p:cNvPr>
          <p:cNvSpPr/>
          <p:nvPr/>
        </p:nvSpPr>
        <p:spPr>
          <a:xfrm>
            <a:off x="169606" y="1224116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3208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tge 4">
            <a:extLst>
              <a:ext uri="{FF2B5EF4-FFF2-40B4-BE49-F238E27FC236}">
                <a16:creationId xmlns:a16="http://schemas.microsoft.com/office/drawing/2014/main" id="{99B97532-7805-CF99-5E11-E89FC6DA32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" t="8962" r="-13" b="678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0F6F005-2779-50F0-2879-01CDB2B699C0}"/>
              </a:ext>
            </a:extLst>
          </p:cNvPr>
          <p:cNvSpPr/>
          <p:nvPr/>
        </p:nvSpPr>
        <p:spPr>
          <a:xfrm>
            <a:off x="10581736" y="126517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436456-2462-C126-25D6-FAFB3AA332E0}"/>
              </a:ext>
            </a:extLst>
          </p:cNvPr>
          <p:cNvSpPr/>
          <p:nvPr/>
        </p:nvSpPr>
        <p:spPr>
          <a:xfrm>
            <a:off x="169606" y="787040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1067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E534972D-B292-1299-F89D-84D96A6E66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963" b="878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8A1BE9D-C5E4-DA60-C4F0-DF4E23CE1D5A}"/>
              </a:ext>
            </a:extLst>
          </p:cNvPr>
          <p:cNvSpPr/>
          <p:nvPr/>
        </p:nvSpPr>
        <p:spPr>
          <a:xfrm>
            <a:off x="10566988" y="269233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AB681C6-9957-A982-83B6-C271411A9809}"/>
              </a:ext>
            </a:extLst>
          </p:cNvPr>
          <p:cNvSpPr/>
          <p:nvPr/>
        </p:nvSpPr>
        <p:spPr>
          <a:xfrm>
            <a:off x="169606" y="1339136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3149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12D8F9AB-EA23-7B4D-C2A4-FA681B0D6A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440" b="830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001DB35-914B-5F34-24E9-995147872253}"/>
              </a:ext>
            </a:extLst>
          </p:cNvPr>
          <p:cNvSpPr/>
          <p:nvPr/>
        </p:nvSpPr>
        <p:spPr>
          <a:xfrm>
            <a:off x="10566988" y="269233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7BA21F-8B1F-5B60-D5BA-D04F2C524FEC}"/>
              </a:ext>
            </a:extLst>
          </p:cNvPr>
          <p:cNvSpPr/>
          <p:nvPr/>
        </p:nvSpPr>
        <p:spPr>
          <a:xfrm>
            <a:off x="169606" y="1293128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78731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A06FAB-C8C2-4570-2DFE-0752A87F392F}"/>
              </a:ext>
            </a:extLst>
          </p:cNvPr>
          <p:cNvSpPr/>
          <p:nvPr/>
        </p:nvSpPr>
        <p:spPr>
          <a:xfrm>
            <a:off x="10566988" y="154213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Imatge 5">
            <a:extLst>
              <a:ext uri="{FF2B5EF4-FFF2-40B4-BE49-F238E27FC236}">
                <a16:creationId xmlns:a16="http://schemas.microsoft.com/office/drawing/2014/main" id="{0D7029AE-6C48-B3FB-D452-18ACD67F14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695" b="705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DFBCB5-5DE5-9494-4801-C5BC625C35BE}"/>
              </a:ext>
            </a:extLst>
          </p:cNvPr>
          <p:cNvSpPr/>
          <p:nvPr/>
        </p:nvSpPr>
        <p:spPr>
          <a:xfrm>
            <a:off x="10581736" y="126517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6CFF330-67B4-1C8A-BE8E-6DB28B69BC23}"/>
              </a:ext>
            </a:extLst>
          </p:cNvPr>
          <p:cNvSpPr/>
          <p:nvPr/>
        </p:nvSpPr>
        <p:spPr>
          <a:xfrm>
            <a:off x="169606" y="1597931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1286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tge 3" descr="Imatge que conté text&#10;&#10;Descripció generada automàticament">
            <a:extLst>
              <a:ext uri="{FF2B5EF4-FFF2-40B4-BE49-F238E27FC236}">
                <a16:creationId xmlns:a16="http://schemas.microsoft.com/office/drawing/2014/main" id="{FDB0B1F7-1805-2AEB-D8C6-3BCB148999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245" b="6501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6BB333-2022-878D-67AD-03E02878242B}"/>
              </a:ext>
            </a:extLst>
          </p:cNvPr>
          <p:cNvSpPr/>
          <p:nvPr/>
        </p:nvSpPr>
        <p:spPr>
          <a:xfrm>
            <a:off x="11243094" y="103513"/>
            <a:ext cx="241540" cy="201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B1906DB-C256-78A9-1E2F-6C2E69B0EC65}"/>
              </a:ext>
            </a:extLst>
          </p:cNvPr>
          <p:cNvSpPr/>
          <p:nvPr/>
        </p:nvSpPr>
        <p:spPr>
          <a:xfrm>
            <a:off x="169606" y="1580678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QuadreDeText 6">
            <a:extLst>
              <a:ext uri="{FF2B5EF4-FFF2-40B4-BE49-F238E27FC236}">
                <a16:creationId xmlns:a16="http://schemas.microsoft.com/office/drawing/2014/main" id="{45920F36-470E-0B4B-3EF7-25FA72ED181E}"/>
              </a:ext>
            </a:extLst>
          </p:cNvPr>
          <p:cNvSpPr txBox="1"/>
          <p:nvPr/>
        </p:nvSpPr>
        <p:spPr>
          <a:xfrm>
            <a:off x="178279" y="3335544"/>
            <a:ext cx="1640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b="1" dirty="0"/>
              <a:t>Pàgina exemple d’una organització</a:t>
            </a:r>
            <a:endParaRPr lang="es-ES" sz="1400" b="1" dirty="0"/>
          </a:p>
        </p:txBody>
      </p:sp>
    </p:spTree>
    <p:extLst>
      <p:ext uri="{BB962C8B-B14F-4D97-AF65-F5344CB8AC3E}">
        <p14:creationId xmlns:p14="http://schemas.microsoft.com/office/powerpoint/2010/main" val="1320052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880276F4-21B4-19C9-8E11-481484EAA0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" t="7881" r="-13" b="786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9BD02B5-7F2E-68FD-11D5-BD563127AE2E}"/>
              </a:ext>
            </a:extLst>
          </p:cNvPr>
          <p:cNvSpPr/>
          <p:nvPr/>
        </p:nvSpPr>
        <p:spPr>
          <a:xfrm>
            <a:off x="10581736" y="126517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9665AD-536B-FB59-D69C-797D0001AE9F}"/>
              </a:ext>
            </a:extLst>
          </p:cNvPr>
          <p:cNvSpPr/>
          <p:nvPr/>
        </p:nvSpPr>
        <p:spPr>
          <a:xfrm>
            <a:off x="169606" y="2058011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0893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tge 3">
            <a:extLst>
              <a:ext uri="{FF2B5EF4-FFF2-40B4-BE49-F238E27FC236}">
                <a16:creationId xmlns:a16="http://schemas.microsoft.com/office/drawing/2014/main" id="{8AD1879C-BEE5-5F91-F001-AD91C983EE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103" b="6643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0A9184E-FE43-B8CF-F158-4DAC24FA1864}"/>
              </a:ext>
            </a:extLst>
          </p:cNvPr>
          <p:cNvSpPr/>
          <p:nvPr/>
        </p:nvSpPr>
        <p:spPr>
          <a:xfrm>
            <a:off x="11243094" y="103513"/>
            <a:ext cx="241540" cy="201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QuadreDeText 5">
            <a:extLst>
              <a:ext uri="{FF2B5EF4-FFF2-40B4-BE49-F238E27FC236}">
                <a16:creationId xmlns:a16="http://schemas.microsoft.com/office/drawing/2014/main" id="{A890150A-A41C-878C-EB70-E019DE586F81}"/>
              </a:ext>
            </a:extLst>
          </p:cNvPr>
          <p:cNvSpPr txBox="1"/>
          <p:nvPr/>
        </p:nvSpPr>
        <p:spPr>
          <a:xfrm>
            <a:off x="178279" y="3335544"/>
            <a:ext cx="1640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b="1" dirty="0"/>
              <a:t>Pàgina exemple d’un repte (1/2)</a:t>
            </a:r>
            <a:endParaRPr lang="es-ES" sz="1400" b="1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6D7D5C-DD05-53E4-B0E4-D8F362594F71}"/>
              </a:ext>
            </a:extLst>
          </p:cNvPr>
          <p:cNvSpPr/>
          <p:nvPr/>
        </p:nvSpPr>
        <p:spPr>
          <a:xfrm>
            <a:off x="169606" y="1942991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0169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tge 2" descr="Imatge que conté text&#10;&#10;Descripció generada automàticament">
            <a:extLst>
              <a:ext uri="{FF2B5EF4-FFF2-40B4-BE49-F238E27FC236}">
                <a16:creationId xmlns:a16="http://schemas.microsoft.com/office/drawing/2014/main" id="{2FF02834-9FFA-F900-11D9-A7F505C5A5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" t="8750" r="-13" b="6996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0817F17-2B41-E788-9A04-ED00CD388788}"/>
              </a:ext>
            </a:extLst>
          </p:cNvPr>
          <p:cNvSpPr/>
          <p:nvPr/>
        </p:nvSpPr>
        <p:spPr>
          <a:xfrm>
            <a:off x="11243094" y="103513"/>
            <a:ext cx="241540" cy="201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B62D6C0-03A1-9714-9E8A-051F04576E5E}"/>
              </a:ext>
            </a:extLst>
          </p:cNvPr>
          <p:cNvSpPr/>
          <p:nvPr/>
        </p:nvSpPr>
        <p:spPr>
          <a:xfrm>
            <a:off x="169606" y="1983248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QuadreDeText 5">
            <a:extLst>
              <a:ext uri="{FF2B5EF4-FFF2-40B4-BE49-F238E27FC236}">
                <a16:creationId xmlns:a16="http://schemas.microsoft.com/office/drawing/2014/main" id="{56A21CE8-A661-666B-97AC-08387354FB17}"/>
              </a:ext>
            </a:extLst>
          </p:cNvPr>
          <p:cNvSpPr txBox="1"/>
          <p:nvPr/>
        </p:nvSpPr>
        <p:spPr>
          <a:xfrm>
            <a:off x="178279" y="3335544"/>
            <a:ext cx="1640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b="1" dirty="0"/>
              <a:t>Pàgina exemple d’un repte (2/2)</a:t>
            </a:r>
            <a:endParaRPr lang="es-ES" sz="1400" b="1" dirty="0"/>
          </a:p>
        </p:txBody>
      </p:sp>
    </p:spTree>
    <p:extLst>
      <p:ext uri="{BB962C8B-B14F-4D97-AF65-F5344CB8AC3E}">
        <p14:creationId xmlns:p14="http://schemas.microsoft.com/office/powerpoint/2010/main" val="816039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E7255BE8-66C6-CCDA-FDB8-C303C4C8F9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8" b="1297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341FE07-BD8E-E8DB-6791-05D5C9AFA225}"/>
              </a:ext>
            </a:extLst>
          </p:cNvPr>
          <p:cNvSpPr/>
          <p:nvPr/>
        </p:nvSpPr>
        <p:spPr>
          <a:xfrm>
            <a:off x="10581736" y="591089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2222E-B225-0B98-04A0-8ACA2373ECDA}"/>
              </a:ext>
            </a:extLst>
          </p:cNvPr>
          <p:cNvSpPr/>
          <p:nvPr/>
        </p:nvSpPr>
        <p:spPr>
          <a:xfrm>
            <a:off x="169606" y="2869172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394738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tge 3" descr="Imatge que conté text&#10;&#10;Descripció generada automàticament">
            <a:extLst>
              <a:ext uri="{FF2B5EF4-FFF2-40B4-BE49-F238E27FC236}">
                <a16:creationId xmlns:a16="http://schemas.microsoft.com/office/drawing/2014/main" id="{1699241B-BA22-31A7-4710-90D4A9980B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91" b="685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68B8C5F-553A-8768-FE1C-A5E21CF7B12C}"/>
              </a:ext>
            </a:extLst>
          </p:cNvPr>
          <p:cNvSpPr/>
          <p:nvPr/>
        </p:nvSpPr>
        <p:spPr>
          <a:xfrm>
            <a:off x="11243094" y="103513"/>
            <a:ext cx="241540" cy="2012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B073E4-DAA7-7BD9-5A5D-CC0C2147CC09}"/>
              </a:ext>
            </a:extLst>
          </p:cNvPr>
          <p:cNvSpPr/>
          <p:nvPr/>
        </p:nvSpPr>
        <p:spPr>
          <a:xfrm>
            <a:off x="169606" y="2362814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QuadreDeText 6">
            <a:extLst>
              <a:ext uri="{FF2B5EF4-FFF2-40B4-BE49-F238E27FC236}">
                <a16:creationId xmlns:a16="http://schemas.microsoft.com/office/drawing/2014/main" id="{9E50CBFE-C29F-B387-52CD-74AA2C0D2DC5}"/>
              </a:ext>
            </a:extLst>
          </p:cNvPr>
          <p:cNvSpPr txBox="1"/>
          <p:nvPr/>
        </p:nvSpPr>
        <p:spPr>
          <a:xfrm>
            <a:off x="178279" y="3335544"/>
            <a:ext cx="1640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400" b="1" dirty="0"/>
              <a:t>Pàgina exemple d’una notícia</a:t>
            </a:r>
            <a:endParaRPr lang="es-ES" sz="1400" b="1" dirty="0"/>
          </a:p>
        </p:txBody>
      </p:sp>
    </p:spTree>
    <p:extLst>
      <p:ext uri="{BB962C8B-B14F-4D97-AF65-F5344CB8AC3E}">
        <p14:creationId xmlns:p14="http://schemas.microsoft.com/office/powerpoint/2010/main" val="1636538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tge 2">
            <a:extLst>
              <a:ext uri="{FF2B5EF4-FFF2-40B4-BE49-F238E27FC236}">
                <a16:creationId xmlns:a16="http://schemas.microsoft.com/office/drawing/2014/main" id="{0E4ABC27-A097-ED18-4BE4-7A33DADEAF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" t="8609" r="-13" b="713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5063D15-EF50-34AB-5C15-3E5460591843}"/>
              </a:ext>
            </a:extLst>
          </p:cNvPr>
          <p:cNvSpPr/>
          <p:nvPr/>
        </p:nvSpPr>
        <p:spPr>
          <a:xfrm>
            <a:off x="10564483" y="148262"/>
            <a:ext cx="902898" cy="2070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D5D35C-FAD1-2F82-D6C8-F5D5E624909C}"/>
              </a:ext>
            </a:extLst>
          </p:cNvPr>
          <p:cNvSpPr/>
          <p:nvPr/>
        </p:nvSpPr>
        <p:spPr>
          <a:xfrm>
            <a:off x="158104" y="2782907"/>
            <a:ext cx="1415846" cy="32446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4921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1806BB0-F1F1-5815-C3A7-30381CE5557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33C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F330F2E-56B5-E57C-F9BD-1E04469025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B3E4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áfico 6">
            <a:extLst>
              <a:ext uri="{FF2B5EF4-FFF2-40B4-BE49-F238E27FC236}">
                <a16:creationId xmlns:a16="http://schemas.microsoft.com/office/drawing/2014/main" id="{7195681E-7AE1-B0BA-E4CA-527C775377A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19547" t="7773" r="45782" b="397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7C50F8A-AEEF-6C1B-AFB8-DEC83AF20EAB}"/>
              </a:ext>
            </a:extLst>
          </p:cNvPr>
          <p:cNvSpPr txBox="1"/>
          <p:nvPr/>
        </p:nvSpPr>
        <p:spPr>
          <a:xfrm>
            <a:off x="674370" y="5124391"/>
            <a:ext cx="1104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Plataforma </a:t>
            </a:r>
            <a:r>
              <a:rPr lang="en-GB" sz="2400" dirty="0" err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d’Innovació</a:t>
            </a:r>
            <a:r>
              <a:rPr lang="en-GB" sz="2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GB" sz="2400" dirty="0" err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Oberta</a:t>
            </a:r>
            <a:r>
              <a:rPr lang="en-GB" sz="24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 de Barcelona </a:t>
            </a:r>
            <a:r>
              <a:rPr lang="en-GB" sz="2400" dirty="0" err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Activa</a:t>
            </a:r>
            <a:endParaRPr lang="en-GB" sz="2400" dirty="0">
              <a:solidFill>
                <a:schemeClr val="bg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E5D1B1C-6AD3-7B33-2D0C-368521994BBF}"/>
              </a:ext>
            </a:extLst>
          </p:cNvPr>
          <p:cNvCxnSpPr>
            <a:cxnSpLocks/>
          </p:cNvCxnSpPr>
          <p:nvPr/>
        </p:nvCxnSpPr>
        <p:spPr>
          <a:xfrm>
            <a:off x="775136" y="5628794"/>
            <a:ext cx="1828799" cy="0"/>
          </a:xfrm>
          <a:prstGeom prst="line">
            <a:avLst/>
          </a:prstGeom>
          <a:ln w="19050">
            <a:solidFill>
              <a:srgbClr val="0BE5B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áfico 6">
            <a:extLst>
              <a:ext uri="{FF2B5EF4-FFF2-40B4-BE49-F238E27FC236}">
                <a16:creationId xmlns:a16="http://schemas.microsoft.com/office/drawing/2014/main" id="{2A2612EB-F901-1B3B-236B-78FC0DD0196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 b="31170"/>
          <a:stretch/>
        </p:blipFill>
        <p:spPr>
          <a:xfrm>
            <a:off x="-287748" y="3379304"/>
            <a:ext cx="6156534" cy="1576122"/>
          </a:xfrm>
          <a:prstGeom prst="rect">
            <a:avLst/>
          </a:prstGeom>
        </p:spPr>
      </p:pic>
      <p:pic>
        <p:nvPicPr>
          <p:cNvPr id="3" name="Imagen 2" descr="Imagen que contiene Interfaz de usuario gráfica&#10;&#10;Descripción generada automáticamente">
            <a:extLst>
              <a:ext uri="{FF2B5EF4-FFF2-40B4-BE49-F238E27FC236}">
                <a16:creationId xmlns:a16="http://schemas.microsoft.com/office/drawing/2014/main" id="{5044F41F-41C4-052C-D02C-376AE90B79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8968" y="484994"/>
            <a:ext cx="2753032" cy="580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36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ci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l'Office">
  <a:themeElements>
    <a:clrScheme name="Ofici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ici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36</Words>
  <Application>Microsoft Office PowerPoint</Application>
  <PresentationFormat>Pantalla panoràmica</PresentationFormat>
  <Paragraphs>8</Paragraphs>
  <Slides>14</Slides>
  <Notes>2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4</vt:i4>
      </vt:variant>
      <vt:variant>
        <vt:lpstr>Tema</vt:lpstr>
      </vt:variant>
      <vt:variant>
        <vt:i4>1</vt:i4>
      </vt:variant>
      <vt:variant>
        <vt:lpstr>Títols de les diapositives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Roboto Light</vt:lpstr>
      <vt:lpstr>Tema de l'Office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  <vt:lpstr>Presentació del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 del PowerPoint</dc:title>
  <dc:creator>Barbara Mayoral Santamaria</dc:creator>
  <cp:lastModifiedBy>Barbara Mayoral Santamaria</cp:lastModifiedBy>
  <cp:revision>1</cp:revision>
  <dcterms:created xsi:type="dcterms:W3CDTF">2023-04-26T09:11:29Z</dcterms:created>
  <dcterms:modified xsi:type="dcterms:W3CDTF">2023-04-26T09:55:52Z</dcterms:modified>
</cp:coreProperties>
</file>