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7"/>
  </p:notesMasterIdLst>
  <p:handoutMasterIdLst>
    <p:handoutMasterId r:id="rId28"/>
  </p:handoutMasterIdLst>
  <p:sldIdLst>
    <p:sldId id="263" r:id="rId3"/>
    <p:sldId id="262" r:id="rId4"/>
    <p:sldId id="265" r:id="rId5"/>
    <p:sldId id="275" r:id="rId6"/>
    <p:sldId id="266" r:id="rId7"/>
    <p:sldId id="277" r:id="rId8"/>
    <p:sldId id="291" r:id="rId9"/>
    <p:sldId id="271" r:id="rId10"/>
    <p:sldId id="274" r:id="rId11"/>
    <p:sldId id="278" r:id="rId12"/>
    <p:sldId id="279" r:id="rId13"/>
    <p:sldId id="288" r:id="rId14"/>
    <p:sldId id="280" r:id="rId15"/>
    <p:sldId id="286" r:id="rId16"/>
    <p:sldId id="269" r:id="rId17"/>
    <p:sldId id="281" r:id="rId18"/>
    <p:sldId id="267" r:id="rId19"/>
    <p:sldId id="272" r:id="rId20"/>
    <p:sldId id="284" r:id="rId21"/>
    <p:sldId id="289" r:id="rId22"/>
    <p:sldId id="292" r:id="rId23"/>
    <p:sldId id="290" r:id="rId24"/>
    <p:sldId id="276" r:id="rId25"/>
    <p:sldId id="282" r:id="rId26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70" d="100"/>
          <a:sy n="70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26/05/2022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26 maig de 2022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26/05/2022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26/05/2022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</a:t>
            </a: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de </a:t>
            </a: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26 maig de 2022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300192" y="55926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dirty="0" smtClean="0"/>
              <a:t>eguiment 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</a:t>
            </a:r>
            <a:r>
              <a:rPr lang="ca-ES" sz="1600" dirty="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Proposta 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Acords </a:t>
            </a:r>
            <a:r>
              <a:rPr lang="ca-ES" sz="1600" dirty="0"/>
              <a:t>de Nivells de </a:t>
            </a:r>
            <a:r>
              <a:rPr lang="ca-ES" sz="1600" dirty="0" smtClean="0"/>
              <a:t>Servei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</a:t>
            </a:r>
            <a:r>
              <a:rPr lang="ca-ES" sz="1600" dirty="0" smtClean="0"/>
              <a:t>Global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Situacions dels </a:t>
            </a:r>
            <a:r>
              <a:rPr lang="ca-ES" sz="1600" dirty="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Equip de treball de l’AM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imputacions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tiquets estat pendent</a:t>
            </a:r>
            <a:endParaRPr lang="ca-ES" sz="1600" dirty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Previsió tasques per el propers </a:t>
            </a:r>
            <a:r>
              <a:rPr lang="ca-ES" sz="1800" dirty="0" smtClean="0"/>
              <a:t>mesos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Altres aspectes rellevants</a:t>
            </a:r>
            <a:endParaRPr lang="es-ES_tradnl" sz="18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26 maig de 2022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de comandament global del servei 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de comandament  global del servei&gt;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903105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26 maig de 2022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maig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maig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maig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Evolutiu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maig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47937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55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Serveis Transversals de Manteniment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maig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26 maig de 2022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26 maig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/>
              <a:t>operatiu - </a:t>
            </a:r>
            <a:r>
              <a:rPr lang="ca-ES" dirty="0"/>
              <a:t>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26 maig de 2022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 smtClean="0"/>
              <a:t>Revisió imputacions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Revisió tiquets estat </a:t>
            </a:r>
            <a:r>
              <a:rPr lang="ca-ES" i="1" dirty="0" err="1"/>
              <a:t>Pending</a:t>
            </a:r>
            <a:r>
              <a:rPr lang="ca-ES" i="1" dirty="0"/>
              <a:t> </a:t>
            </a:r>
            <a:r>
              <a:rPr lang="ca-ES" i="1" dirty="0" err="1"/>
              <a:t>others</a:t>
            </a:r>
            <a:r>
              <a:rPr lang="ca-ES" i="1" dirty="0"/>
              <a:t>/</a:t>
            </a:r>
            <a:r>
              <a:rPr lang="ca-ES" i="1" dirty="0" err="1"/>
              <a:t>customer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3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d’indicadors tècnics 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maig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21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</a:t>
            </a:r>
            <a:r>
              <a:rPr lang="ca-ES" sz="2400" smtClean="0"/>
              <a:t>d’indicadors tècnics&gt;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5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Previsió tasques per els propers mesos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26/5/2022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195736" y="198884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1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2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3 ...</a:t>
            </a:r>
          </a:p>
          <a:p>
            <a:pPr marL="342900" indent="-342900">
              <a:buFont typeface="Arial" pitchFamily="34" charset="0"/>
              <a:buChar char="•"/>
            </a:pPr>
            <a:endParaRPr lang="ca-ES" sz="1600" dirty="0" smtClean="0"/>
          </a:p>
        </p:txBody>
      </p:sp>
    </p:spTree>
    <p:extLst>
      <p:ext uri="{BB962C8B-B14F-4D97-AF65-F5344CB8AC3E}">
        <p14:creationId xmlns:p14="http://schemas.microsoft.com/office/powerpoint/2010/main" val="201512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26 maig de 2022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550</TotalTime>
  <Words>2180</Words>
  <Application>Microsoft Office PowerPoint</Application>
  <PresentationFormat>Presentació en pantalla (4:3)</PresentationFormat>
  <Paragraphs>1007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24</vt:i4>
      </vt:variant>
    </vt:vector>
  </HeadingPairs>
  <TitlesOfParts>
    <vt:vector size="26" baseType="lpstr">
      <vt:lpstr>Guia informe Seguiment de l'AM_v1.0</vt:lpstr>
      <vt:lpstr>Tema de Office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Quadre de comandament global del servei </vt:lpstr>
      <vt:lpstr>Proposta de Facturació</vt:lpstr>
      <vt:lpstr>Acords de Nivell de Servei</vt:lpstr>
      <vt:lpstr>Seguiment operatiu – Visió global del AM</vt:lpstr>
      <vt:lpstr>Seguiment operatiu – Manteniment Correctiu </vt:lpstr>
      <vt:lpstr>Seguiment operatiu – Manteniment Recurrent</vt:lpstr>
      <vt:lpstr>Seguiment operatiu – Evolutiu Recurrent</vt:lpstr>
      <vt:lpstr>Seguiment operatiu – Serveis Transversals de Manteniment</vt:lpstr>
      <vt:lpstr>Seguiment operatiu - Projectes </vt:lpstr>
      <vt:lpstr>Seguiment operatiu – Anàlisi compromès i executat I</vt:lpstr>
      <vt:lpstr>Seguiment operatiu – Anàlisi compromès i executat II</vt:lpstr>
      <vt:lpstr>Seguiment operatiu - Situació de contractes</vt:lpstr>
      <vt:lpstr>Equip de treball</vt:lpstr>
      <vt:lpstr>Revisió imputacions</vt:lpstr>
      <vt:lpstr>Revisió tiquets estat Pending others/customer</vt:lpstr>
      <vt:lpstr>Quadre d’indicadors tècnics </vt:lpstr>
      <vt:lpstr>Previsió tasques per els propers mesos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Ajuntament de Barcelona</cp:lastModifiedBy>
  <cp:revision>33</cp:revision>
  <dcterms:created xsi:type="dcterms:W3CDTF">2018-11-28T09:07:09Z</dcterms:created>
  <dcterms:modified xsi:type="dcterms:W3CDTF">2022-05-26T12:14:34Z</dcterms:modified>
</cp:coreProperties>
</file>