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handoutMasterIdLst>
    <p:handoutMasterId r:id="rId21"/>
  </p:handoutMasterIdLst>
  <p:sldIdLst>
    <p:sldId id="263" r:id="rId2"/>
    <p:sldId id="262" r:id="rId3"/>
    <p:sldId id="265" r:id="rId4"/>
    <p:sldId id="275" r:id="rId5"/>
    <p:sldId id="266" r:id="rId6"/>
    <p:sldId id="277" r:id="rId7"/>
    <p:sldId id="271" r:id="rId8"/>
    <p:sldId id="274" r:id="rId9"/>
    <p:sldId id="278" r:id="rId10"/>
    <p:sldId id="279" r:id="rId11"/>
    <p:sldId id="280" r:id="rId12"/>
    <p:sldId id="269" r:id="rId13"/>
    <p:sldId id="281" r:id="rId14"/>
    <p:sldId id="267" r:id="rId15"/>
    <p:sldId id="268" r:id="rId16"/>
    <p:sldId id="272" r:id="rId17"/>
    <p:sldId id="276" r:id="rId18"/>
    <p:sldId id="264" r:id="rId19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69" d="100"/>
          <a:sy n="69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5" d="100"/>
          <a:sy n="45" d="100"/>
        </p:scale>
        <p:origin x="-2796" y="-114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04/05/2020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4/5/2020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4 maig de 2020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  <p:sp>
        <p:nvSpPr>
          <p:cNvPr id="6" name="QuadreDeText 10"/>
          <p:cNvSpPr txBox="1"/>
          <p:nvPr userDrawn="1"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4/5/2020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  <p:sp>
        <p:nvSpPr>
          <p:cNvPr id="7" name="QuadreDeText 10"/>
          <p:cNvSpPr txBox="1"/>
          <p:nvPr userDrawn="1"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4/5/2020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7" name="QuadreDeText 10"/>
          <p:cNvSpPr txBox="1"/>
          <p:nvPr userDrawn="1"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4/5/2020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  <p:sp>
        <p:nvSpPr>
          <p:cNvPr id="11" name="QuadreDeText 10"/>
          <p:cNvSpPr txBox="1"/>
          <p:nvPr userDrawn="1"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en</a:t>
            </a:r>
            <a:r>
              <a:rPr lang="ca-ES" sz="1300" baseline="0" dirty="0" smtClean="0">
                <a:solidFill>
                  <a:schemeClr val="accent1"/>
                </a:solidFill>
              </a:rPr>
              <a:t> B/N, 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4/5/2020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1" name="QuadreDeText 10"/>
          <p:cNvSpPr txBox="1"/>
          <p:nvPr userDrawn="1"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4/5/2020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9" name="QuadreDeText 8"/>
          <p:cNvSpPr txBox="1"/>
          <p:nvPr/>
        </p:nvSpPr>
        <p:spPr>
          <a:xfrm>
            <a:off x="928688" y="231775"/>
            <a:ext cx="4000500" cy="387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  <p:cxnSp>
        <p:nvCxnSpPr>
          <p:cNvPr id="14" name="Connector recte 13"/>
          <p:cNvCxnSpPr/>
          <p:nvPr/>
        </p:nvCxnSpPr>
        <p:spPr>
          <a:xfrm flipV="1">
            <a:off x="971600" y="6429376"/>
            <a:ext cx="7815213" cy="235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I 1"/>
          <p:cNvPicPr>
            <a:picLocks noChangeAspect="1" noChangeArrowheads="1"/>
          </p:cNvPicPr>
          <p:nvPr/>
        </p:nvPicPr>
        <p:blipFill>
          <a:blip r:embed="rId7" cstate="print"/>
          <a:srcRect r="70238" b="-7144"/>
          <a:stretch>
            <a:fillRect/>
          </a:stretch>
        </p:blipFill>
        <p:spPr bwMode="auto">
          <a:xfrm>
            <a:off x="542975" y="144016"/>
            <a:ext cx="4286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cxnSp>
        <p:nvCxnSpPr>
          <p:cNvPr id="13" name="Connector recte 12"/>
          <p:cNvCxnSpPr/>
          <p:nvPr/>
        </p:nvCxnSpPr>
        <p:spPr>
          <a:xfrm>
            <a:off x="899592" y="1124744"/>
            <a:ext cx="78581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QuadreDeText 10"/>
          <p:cNvSpPr txBox="1"/>
          <p:nvPr/>
        </p:nvSpPr>
        <p:spPr>
          <a:xfrm>
            <a:off x="899592" y="188466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15" name="QuadreDeText 10"/>
          <p:cNvSpPr txBox="1"/>
          <p:nvPr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tge 3" descr="PPT BLANC inici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5" y="0"/>
            <a:ext cx="913137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4 maig de 2020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929454" y="5722639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196752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marL="514350" indent="-51435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2400" dirty="0" smtClean="0"/>
              <a:t>Seguiment executiu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 smtClean="0"/>
              <a:t>1.1.– Revisió acords i temes pendents comitè anterior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 smtClean="0"/>
              <a:t>1.2.– </a:t>
            </a:r>
            <a:r>
              <a:rPr lang="ca-ES" sz="2400" dirty="0"/>
              <a:t>Visió global </a:t>
            </a:r>
            <a:r>
              <a:rPr lang="ca-ES" sz="2400" dirty="0" smtClean="0"/>
              <a:t>AM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 smtClean="0"/>
              <a:t>1.3.– Proposta de facturació</a:t>
            </a:r>
          </a:p>
          <a:p>
            <a:pPr marL="514350" indent="-51435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endParaRPr lang="ca-ES" sz="2400" dirty="0" smtClean="0"/>
          </a:p>
          <a:p>
            <a:pPr marL="514350" indent="-51435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2400" dirty="0" smtClean="0"/>
              <a:t>Seguiment </a:t>
            </a:r>
            <a:r>
              <a:rPr lang="ca-ES" sz="2400" dirty="0"/>
              <a:t>operatiu 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/>
              <a:t>2.1.– Projectes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/>
              <a:t>2.2.– Anàlisi compromès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/>
              <a:t>2.3.– Acords de Nivell de Servei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/>
              <a:t>2.4.– Millores respecte el </a:t>
            </a:r>
            <a:r>
              <a:rPr lang="ca-ES" sz="2400" dirty="0" smtClean="0"/>
              <a:t>plec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r>
              <a:rPr lang="ca-ES" sz="2400" dirty="0"/>
              <a:t>2.5</a:t>
            </a:r>
            <a:r>
              <a:rPr lang="ca-ES" sz="2400" dirty="0" smtClean="0"/>
              <a:t>.– Equip de treball de l’AM</a:t>
            </a:r>
          </a:p>
          <a:p>
            <a:pPr marL="914400" lvl="1" indent="-514350" eaLnBrk="0" hangingPunct="0">
              <a:lnSpc>
                <a:spcPts val="1697"/>
              </a:lnSpc>
              <a:spcBef>
                <a:spcPct val="50000"/>
              </a:spcBef>
              <a:buNone/>
            </a:pPr>
            <a:endParaRPr lang="ca-ES" sz="2400" dirty="0"/>
          </a:p>
          <a:p>
            <a:pPr marL="514350" indent="-51435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2400" dirty="0"/>
              <a:t>Altres aspectes rellevants</a:t>
            </a:r>
          </a:p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4 maig de 2020</a:t>
            </a:fld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5081092"/>
              </p:ext>
            </p:extLst>
          </p:nvPr>
        </p:nvGraphicFramePr>
        <p:xfrm>
          <a:off x="467544" y="1988840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196752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8" name="7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900" dirty="0" err="1" smtClean="0"/>
              <a:t>Institut</a:t>
            </a:r>
            <a:r>
              <a:rPr lang="es-ES" sz="900" dirty="0" smtClean="0"/>
              <a:t> Municipal </a:t>
            </a:r>
            <a:r>
              <a:rPr lang="es-ES" sz="900" dirty="0" err="1" smtClean="0"/>
              <a:t>d’Informàtica</a:t>
            </a:r>
            <a:endParaRPr lang="es-ES" dirty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4 maig de 2020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maig de 2020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32848" cy="432048"/>
          </a:xfrm>
        </p:spPr>
        <p:txBody>
          <a:bodyPr/>
          <a:lstStyle/>
          <a:p>
            <a:r>
              <a:rPr lang="ca-ES" dirty="0"/>
              <a:t>Seguiment operatiu –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maig de 2020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32848" cy="432048"/>
          </a:xfrm>
        </p:spPr>
        <p:txBody>
          <a:bodyPr/>
          <a:lstStyle/>
          <a:p>
            <a:r>
              <a:rPr lang="ca-ES" dirty="0"/>
              <a:t>Seguiment operatiu –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maig de 2020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632848" cy="432048"/>
          </a:xfrm>
        </p:spPr>
        <p:txBody>
          <a:bodyPr/>
          <a:lstStyle/>
          <a:p>
            <a:r>
              <a:rPr lang="ca-ES" dirty="0"/>
              <a:t>Seguiment operatiu – Oficina </a:t>
            </a:r>
            <a:r>
              <a:rPr lang="ca-ES" dirty="0" smtClean="0"/>
              <a:t>Tècnica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4 maig de 2020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2" name="11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4 maig de 2020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anual/meses contracte * meses 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2" name="11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560840" cy="576064"/>
          </a:xfrm>
        </p:spPr>
        <p:txBody>
          <a:bodyPr/>
          <a:lstStyle/>
          <a:p>
            <a:r>
              <a:rPr lang="ca-ES" dirty="0"/>
              <a:t>Seguiment executiu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4 maig de 2020</a:t>
            </a:fld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86656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8" name="17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4 maig de 2020</a:t>
            </a:fld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76682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7" name="6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4 maig de 2020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7" name="6 CuadroTexto"/>
          <p:cNvSpPr txBox="1"/>
          <p:nvPr/>
        </p:nvSpPr>
        <p:spPr>
          <a:xfrm>
            <a:off x="952550" y="298748"/>
            <a:ext cx="2448272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a-ES" sz="900" dirty="0" smtClean="0"/>
              <a:t>Institut Municipal d’Informàtica</a:t>
            </a:r>
            <a:endParaRPr lang="ca-ES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4 maig de 2020</a:t>
            </a:fld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tge 5" descr="PPT BLANC f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5" y="0"/>
            <a:ext cx="913137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370</TotalTime>
  <Words>1943</Words>
  <Application>Microsoft Office PowerPoint</Application>
  <PresentationFormat>Presentació en pantalla (4:3)</PresentationFormat>
  <Paragraphs>899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Títols de les diapositives</vt:lpstr>
      </vt:variant>
      <vt:variant>
        <vt:i4>18</vt:i4>
      </vt:variant>
    </vt:vector>
  </HeadingPairs>
  <TitlesOfParts>
    <vt:vector size="19" baseType="lpstr">
      <vt:lpstr>Guia informe Seguiment de l'AM_v1.0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Proposta de Facturació</vt:lpstr>
      <vt:lpstr>Acords de Nivell de Servei</vt:lpstr>
      <vt:lpstr>Seguiment operatiu – Visió global del AM</vt:lpstr>
      <vt:lpstr>Seguiment operatiu – Correctiu </vt:lpstr>
      <vt:lpstr>Seguiment operatiu – Recurrent</vt:lpstr>
      <vt:lpstr>Seguiment operatiu – Oficina Tècnica</vt:lpstr>
      <vt:lpstr>Seguiment operatiu – Anàlisi compromès i executat I</vt:lpstr>
      <vt:lpstr>Seguiment operatiu – Anàlisi compromès i executat II</vt:lpstr>
      <vt:lpstr>Seguiment executiu - Situació de contractes</vt:lpstr>
      <vt:lpstr>Seguiment operatiu - Projectes </vt:lpstr>
      <vt:lpstr>Equip de treball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Ajuntament de Barcelona</cp:lastModifiedBy>
  <cp:revision>17</cp:revision>
  <dcterms:created xsi:type="dcterms:W3CDTF">2018-11-28T09:07:09Z</dcterms:created>
  <dcterms:modified xsi:type="dcterms:W3CDTF">2020-05-04T15:12:38Z</dcterms:modified>
</cp:coreProperties>
</file>